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3" d="100"/>
          <a:sy n="33" d="100"/>
        </p:scale>
        <p:origin x="1622" y="4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280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F0E3B-F777-4E4F-A729-B3B646C6002B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5A58C-C6DB-4F28-9A4B-1C8279279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520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C14CD-63CE-4910-A280-CF013C097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C2AEDE-C51E-4BE9-9AEB-033275E37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768C0-98B7-4F05-971D-478B55B4D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EA8D9-6F89-44E2-BE6B-45D1131B5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664BE-FE74-40AC-8461-78D38B396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18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B02B9-B999-46B3-A023-56B5AA4C9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FD5A3A-5CF8-4613-91B7-C17613D289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66F5E-C029-4432-AABB-51FCEB90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03965-DE48-4118-82A7-74C41594D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A42E91-EDD0-4426-BA6E-637E318A7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6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E0B616-D25E-4FBC-8435-734BABF2A0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E8DA4-BD3F-40E8-B164-2D0080353D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A2D2E-2E6E-4D1A-AA87-A3C68334A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D4E5A-BAB2-4F1E-A4F1-390762FA9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F5429-C142-4A4A-A812-D0303FE61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5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CD980-B06A-4E36-9E13-FEDBC289C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058AE-C51D-4D90-8EB8-4895A2E45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C8CCB-A4AE-4637-80D4-E570A47A0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F648F4-47B9-4435-A4F1-2031D331E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F97F2-54B7-44DB-8D96-2EA1A752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93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808EE-3CDB-467D-851D-58F141C6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F99EF0-206B-4581-9DC8-A6CC6B48C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AA2B0-C18B-445C-BE13-C4514FB99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BF065-272E-4351-9D23-7460F2C36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F8A9A-3192-4734-810B-F1C92893D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45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DE8AE-61FA-4C97-9FE7-B4EE14095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253A6-82BC-41FA-A4E6-87506B673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79F6ED-F5AC-48F2-8128-59641099E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48F89-E9FF-4525-A62A-B48C74F8E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DE503D-0F48-4B61-AC82-3DDD3F9E9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B6501-F719-4814-AB69-783E8391F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32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FECFA-C8DC-4B35-A1B0-A086809A9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D8429-FCED-4A8E-9440-14BF86F7B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329D0-E744-45AB-AB88-141480217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5138AA-3CDD-46D5-A808-F56466D20D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D21C80-D419-47D0-9C36-56A907C581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349E13-4CEF-46AA-956C-9EDBE39D0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F4A762-BCCD-4112-90A2-C2CC779A0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5E84E5-6FB1-478B-B03F-3DAC5CA68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9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4863E-B190-4C3A-8F79-7D78B829A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C101B4-2FA9-4BE3-9B36-A3BF3DD7F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588FAE-8FE6-46AB-96A7-FAAE3E139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95099C-9B34-4ED8-88B0-E868901D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79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42F179-DA64-4040-94CA-3EA10BAE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5523D3-61D1-4414-8B47-55B3CC53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135F3-032E-455D-9AF8-A686ADE27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9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81F8B-BF26-4B62-AF83-FAC266772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18836-F3D2-42AC-A878-26B868EF4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847820-9F0E-4C0C-AE35-C89BED401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2E92B1-65A0-48DC-914E-F1E3BFC2F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49A906-AE8D-4CAB-9519-C5C0245D7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0E55B-9EF2-4A40-A9C5-3A8C131BD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67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A7583-2282-43A0-8D9C-137A00741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BE88F1-9F47-4412-AFA7-4FD195DB30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59D2E-97BD-4065-8ED3-3939F8A21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034399-FDB8-4AD3-BC31-EAA12C2C9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77C9C3-3979-4867-B609-0DB4455CA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D47BDF-A000-4257-8A7B-90F32151E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75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C23E24-0946-4232-8464-C656F9C4F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35BFC-D43D-46E3-858B-B35496507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77929-85E1-42E7-B738-77F3EA7072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061A0-AFCF-4642-B40F-3C4BD3CB5E8A}" type="datetimeFigureOut">
              <a:rPr lang="en-US" smtClean="0"/>
              <a:t>3/13/2020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5EBE1-CB10-45E5-B60F-5DF1325BB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6847E-554E-4910-9B38-9D4F916314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67625-AE4D-44C2-8075-F71999D42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14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0886D7F-6033-444E-88DD-9DA0916C94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102444"/>
              </p:ext>
            </p:extLst>
          </p:nvPr>
        </p:nvGraphicFramePr>
        <p:xfrm>
          <a:off x="869431" y="1365958"/>
          <a:ext cx="10493115" cy="5079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9243">
                  <a:extLst>
                    <a:ext uri="{9D8B030D-6E8A-4147-A177-3AD203B41FA5}">
                      <a16:colId xmlns:a16="http://schemas.microsoft.com/office/drawing/2014/main" val="1529521183"/>
                    </a:ext>
                  </a:extLst>
                </a:gridCol>
                <a:gridCol w="5632542">
                  <a:extLst>
                    <a:ext uri="{9D8B030D-6E8A-4147-A177-3AD203B41FA5}">
                      <a16:colId xmlns:a16="http://schemas.microsoft.com/office/drawing/2014/main" val="2732387079"/>
                    </a:ext>
                  </a:extLst>
                </a:gridCol>
                <a:gridCol w="3911330">
                  <a:extLst>
                    <a:ext uri="{9D8B030D-6E8A-4147-A177-3AD203B41FA5}">
                      <a16:colId xmlns:a16="http://schemas.microsoft.com/office/drawing/2014/main" val="3152901456"/>
                    </a:ext>
                  </a:extLst>
                </a:gridCol>
              </a:tblGrid>
              <a:tr h="750414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21280" algn="l"/>
                        </a:tabLst>
                      </a:pPr>
                      <a:r>
                        <a:rPr lang="en-US" sz="2400" dirty="0">
                          <a:effectLst/>
                        </a:rPr>
                        <a:t>Ser no.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Sample tool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Category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0555562"/>
                  </a:ext>
                </a:extLst>
              </a:tr>
              <a:tr h="1919300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21280" algn="l"/>
                        </a:tabLst>
                      </a:pPr>
                      <a:r>
                        <a:rPr lang="en-US" sz="2000" dirty="0">
                          <a:effectLst/>
                        </a:rPr>
                        <a:t>WC1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In this office, employees understand the organizational structure and reporting lines of their unit/department, and how their job functions relate to overall departmental objectives and goals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strengthened management system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565219"/>
                  </a:ext>
                </a:extLst>
              </a:tr>
              <a:tr h="750414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21280" algn="l"/>
                        </a:tabLst>
                      </a:pPr>
                      <a:r>
                        <a:rPr lang="en-US" sz="2000">
                          <a:effectLst/>
                        </a:rPr>
                        <a:t>WC10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My contributions at work are acknowledged and appreciated.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enhanced work climate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1604802"/>
                  </a:ext>
                </a:extLst>
              </a:tr>
              <a:tr h="1529671"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21280" algn="l"/>
                        </a:tabLst>
                      </a:pPr>
                      <a:r>
                        <a:rPr lang="en-US" sz="2000">
                          <a:effectLst/>
                        </a:rPr>
                        <a:t>WC13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In this office supervisors delegate challenging assignments to assistants, which helps them to develop their skills and expertise.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responsiveness or capacity of health system to overcome new challenge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058538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77E9273-428A-4323-BFEA-DB0089C2C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736" y="542242"/>
            <a:ext cx="1000101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620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620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620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620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620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620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620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620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6209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20963" algn="l"/>
              </a:tabLst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 MT" panose="020B0502020104020203" pitchFamily="34" charset="0"/>
                <a:ea typeface="MinionPro-Regular"/>
                <a:cs typeface="MinionPro-Regular"/>
              </a:rPr>
              <a:t>Box 1: sample questionnaires 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805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6551</TotalTime>
  <Words>89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Gill Sans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Mesele Damte</dc:creator>
  <cp:lastModifiedBy>Mesele Damte</cp:lastModifiedBy>
  <cp:revision>28</cp:revision>
  <cp:lastPrinted>2018-01-30T14:04:19Z</cp:lastPrinted>
  <dcterms:created xsi:type="dcterms:W3CDTF">2018-01-25T13:24:53Z</dcterms:created>
  <dcterms:modified xsi:type="dcterms:W3CDTF">2020-03-13T08:23:45Z</dcterms:modified>
</cp:coreProperties>
</file>